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8" r:id="rId1"/>
  </p:sldMasterIdLst>
  <p:sldIdLst>
    <p:sldId id="256" r:id="rId2"/>
    <p:sldId id="257" r:id="rId3"/>
    <p:sldId id="258" r:id="rId4"/>
    <p:sldId id="260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170"/>
  </p:normalViewPr>
  <p:slideViewPr>
    <p:cSldViewPr snapToGrid="0" snapToObjects="1">
      <p:cViewPr varScale="1">
        <p:scale>
          <a:sx n="96" d="100"/>
          <a:sy n="96" d="100"/>
        </p:scale>
        <p:origin x="62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3761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909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6777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017011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93045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25711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2517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59128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562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923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2145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892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0966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2404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4107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2720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455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D49756-A6CD-F64E-915B-9ED447796EDD}" type="datetimeFigureOut">
              <a:rPr lang="ru-RU" smtClean="0"/>
              <a:t>14.01.2021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A9C062-A3E2-2F4F-B438-75CC5B38B9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62323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  <p:sldLayoutId id="2147483870" r:id="rId12"/>
    <p:sldLayoutId id="2147483871" r:id="rId13"/>
    <p:sldLayoutId id="2147483872" r:id="rId14"/>
    <p:sldLayoutId id="2147483873" r:id="rId15"/>
    <p:sldLayoutId id="2147483874" r:id="rId16"/>
    <p:sldLayoutId id="214748387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489EBB-E02D-C349-BB07-719004536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000" dirty="0"/>
              <a:t>ИГРА «Поймай еду»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36CC09-92F1-BD43-B50B-1030A96201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Выполняли Углова Елизавета и Набережная Мария</a:t>
            </a:r>
          </a:p>
        </p:txBody>
      </p:sp>
    </p:spTree>
    <p:extLst>
      <p:ext uri="{BB962C8B-B14F-4D97-AF65-F5344CB8AC3E}">
        <p14:creationId xmlns:p14="http://schemas.microsoft.com/office/powerpoint/2010/main" val="3256873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A41DAC-DA8B-304E-B3F2-40A9F573F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Цель проекта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1176725-E685-1E4F-B19B-7273D2136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3124200"/>
            <a:ext cx="6873240" cy="3094485"/>
          </a:xfrm>
        </p:spPr>
        <p:txBody>
          <a:bodyPr>
            <a:normAutofit/>
          </a:bodyPr>
          <a:lstStyle/>
          <a:p>
            <a:r>
              <a:rPr lang="ru-RU" sz="2000" dirty="0"/>
              <a:t>Целью нашего проекта было расширение знаний о программировании с библиотекой </a:t>
            </a:r>
            <a:r>
              <a:rPr lang="en-US" sz="2000" dirty="0"/>
              <a:t>pygame</a:t>
            </a:r>
            <a:r>
              <a:rPr lang="ru-RU" sz="2000" dirty="0"/>
              <a:t> и другими, чтобы в итоге разработать игру, применяя навыки, полученные во время изучения этих тем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AC010381-5BB4-2842-BB4D-0C128F62C636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 bwMode="auto">
          <a:xfrm rot="373133">
            <a:off x="7861238" y="751241"/>
            <a:ext cx="3644962" cy="54674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299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4EA43C-432C-3D47-A9F6-5FA4D5799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505" y="332961"/>
            <a:ext cx="6873240" cy="1600200"/>
          </a:xfrm>
        </p:spPr>
        <p:txBody>
          <a:bodyPr>
            <a:normAutofit/>
          </a:bodyPr>
          <a:lstStyle/>
          <a:p>
            <a:r>
              <a:rPr lang="ru-RU" sz="2400" dirty="0"/>
              <a:t>Задачи проекта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442B94-70BB-6641-BA2B-27624D8B6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2196546"/>
            <a:ext cx="6873240" cy="3700671"/>
          </a:xfrm>
        </p:spPr>
        <p:txBody>
          <a:bodyPr>
            <a:noAutofit/>
          </a:bodyPr>
          <a:lstStyle/>
          <a:p>
            <a:r>
              <a:rPr lang="ru-RU" sz="2000" dirty="0"/>
              <a:t>Задачами нашего проекта являлись:</a:t>
            </a:r>
          </a:p>
          <a:p>
            <a:pPr marL="285750" indent="-285750">
              <a:buSzPct val="75000"/>
              <a:buFont typeface="Courier New" panose="02070309020205020404" pitchFamily="49" charset="0"/>
              <a:buChar char="o"/>
            </a:pPr>
            <a:r>
              <a:rPr lang="ru-RU" sz="2000" dirty="0"/>
              <a:t>Изучение базовый вещей в создании простейших игр</a:t>
            </a:r>
          </a:p>
          <a:p>
            <a:pPr marL="285750" indent="-285750">
              <a:buSzPct val="75000"/>
              <a:buFont typeface="Courier New" panose="02070309020205020404" pitchFamily="49" charset="0"/>
              <a:buChar char="o"/>
            </a:pPr>
            <a:r>
              <a:rPr lang="ru-RU" sz="2000" dirty="0"/>
              <a:t>Изучение понятий игрового цикла и события</a:t>
            </a:r>
          </a:p>
          <a:p>
            <a:pPr marL="285750" indent="-285750">
              <a:buSzPct val="75000"/>
              <a:buFont typeface="Courier New" panose="02070309020205020404" pitchFamily="49" charset="0"/>
              <a:buChar char="o"/>
            </a:pPr>
            <a:r>
              <a:rPr lang="ru-RU" sz="2000" dirty="0"/>
              <a:t>Изучение работы с репозиторием в среде разработки</a:t>
            </a:r>
          </a:p>
          <a:p>
            <a:pPr marL="285750" indent="-285750">
              <a:buSzPct val="75000"/>
              <a:buFont typeface="Courier New" panose="02070309020205020404" pitchFamily="49" charset="0"/>
              <a:buChar char="o"/>
            </a:pPr>
            <a:r>
              <a:rPr lang="ru-RU" sz="2000" dirty="0"/>
              <a:t>Изучение работы с изображениями и спрайтами</a:t>
            </a:r>
          </a:p>
          <a:p>
            <a:pPr marL="285750" indent="-285750">
              <a:buSzPct val="75000"/>
              <a:buFont typeface="Courier New" panose="02070309020205020404" pitchFamily="49" charset="0"/>
              <a:buChar char="o"/>
            </a:pPr>
            <a:r>
              <a:rPr lang="ru-RU" sz="2000" dirty="0"/>
              <a:t>Изучение </a:t>
            </a:r>
            <a:r>
              <a:rPr lang="ru-RU" sz="2000" i="1" dirty="0"/>
              <a:t>видов взаимодействия спрайтов друг с другом</a:t>
            </a:r>
          </a:p>
          <a:p>
            <a:pPr marL="285750" indent="-285750">
              <a:buSzPct val="75000"/>
              <a:buFont typeface="Courier New" panose="02070309020205020404" pitchFamily="49" charset="0"/>
              <a:buChar char="o"/>
            </a:pPr>
            <a:r>
              <a:rPr lang="ru-RU" sz="2000" i="1" dirty="0"/>
              <a:t>Изучение библиотеки </a:t>
            </a:r>
            <a:r>
              <a:rPr lang="en-US" sz="2000" i="1" dirty="0"/>
              <a:t>pygame_menu</a:t>
            </a:r>
            <a:endParaRPr lang="ru-RU" sz="2000" i="1" dirty="0"/>
          </a:p>
          <a:p>
            <a:pPr marL="285750" indent="-285750">
              <a:buSzPct val="75000"/>
              <a:buFont typeface="Courier New" panose="02070309020205020404" pitchFamily="49" charset="0"/>
              <a:buChar char="o"/>
            </a:pPr>
            <a:r>
              <a:rPr lang="ru-RU" sz="2000" i="1" dirty="0"/>
              <a:t>Изучение добавления фоновой музыки и спец. эффектов</a:t>
            </a:r>
            <a:endParaRPr lang="ru-RU" sz="2000" dirty="0"/>
          </a:p>
          <a:p>
            <a:pPr marL="285750" indent="-285750">
              <a:buSzPct val="75000"/>
              <a:buFont typeface="Courier New" panose="02070309020205020404" pitchFamily="49" charset="0"/>
              <a:buChar char="o"/>
            </a:pPr>
            <a:endParaRPr lang="ru-RU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7D57F53-4BBB-AD49-ACE7-20178022AC9E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alphaModFix amt="8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8" r="2878"/>
          <a:stretch>
            <a:fillRect/>
          </a:stretch>
        </p:blipFill>
        <p:spPr bwMode="auto">
          <a:xfrm>
            <a:off x="8040386" y="746539"/>
            <a:ext cx="3980069" cy="5970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0097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B25A6D-E100-F643-A349-D0F10AF7E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347" y="1232452"/>
            <a:ext cx="6046304" cy="1600200"/>
          </a:xfrm>
        </p:spPr>
        <p:txBody>
          <a:bodyPr>
            <a:normAutofit/>
          </a:bodyPr>
          <a:lstStyle/>
          <a:p>
            <a:r>
              <a:rPr lang="ru-RU" sz="2400" dirty="0"/>
              <a:t>Демонстрация работы приложения</a:t>
            </a:r>
          </a:p>
        </p:txBody>
      </p:sp>
      <p:pic>
        <p:nvPicPr>
          <p:cNvPr id="6" name="Игра &quot;Поймай еду&quot;.mov" descr="Игра &quot;Поймай еду&quot;.mov">
            <a:hlinkClick r:id="" action="ppaction://media"/>
            <a:extLst>
              <a:ext uri="{FF2B5EF4-FFF2-40B4-BE49-F238E27FC236}">
                <a16:creationId xmlns:a16="http://schemas.microsoft.com/office/drawing/2014/main" id="{04B9F75F-D992-9246-9A79-77A8563F878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7651" y="785882"/>
            <a:ext cx="3316287" cy="5472113"/>
          </a:xfrm>
        </p:spPr>
      </p:pic>
    </p:spTree>
    <p:extLst>
      <p:ext uri="{BB962C8B-B14F-4D97-AF65-F5344CB8AC3E}">
        <p14:creationId xmlns:p14="http://schemas.microsoft.com/office/powerpoint/2010/main" val="845095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0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7D6F7C-5253-B142-87A8-8D6F40B9B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0" y="1371600"/>
            <a:ext cx="4991100" cy="1600200"/>
          </a:xfrm>
        </p:spPr>
        <p:txBody>
          <a:bodyPr>
            <a:normAutofit/>
          </a:bodyPr>
          <a:lstStyle/>
          <a:p>
            <a:r>
              <a:rPr lang="ru-RU" sz="2400" dirty="0"/>
              <a:t>Небольшой вывод: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9DA3FE5-7756-9A47-AB8E-C6323C8A0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350" y="3136899"/>
            <a:ext cx="5410200" cy="3200401"/>
          </a:xfrm>
        </p:spPr>
        <p:txBody>
          <a:bodyPr/>
          <a:lstStyle/>
          <a:p>
            <a:r>
              <a:rPr lang="ru-RU" sz="2000" dirty="0"/>
              <a:t>Нам удалось: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Выполнить поставленные перед собой задачи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/>
              <a:t>Развить в себе умение работать в команде</a:t>
            </a:r>
          </a:p>
          <a:p>
            <a:endParaRPr lang="ru-RU" dirty="0"/>
          </a:p>
        </p:txBody>
      </p:sp>
      <p:pic>
        <p:nvPicPr>
          <p:cNvPr id="14" name="Объект 13">
            <a:extLst>
              <a:ext uri="{FF2B5EF4-FFF2-40B4-BE49-F238E27FC236}">
                <a16:creationId xmlns:a16="http://schemas.microsoft.com/office/drawing/2014/main" id="{3E2321DE-C768-504F-B73F-614C20603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21017626">
            <a:off x="7615479" y="2133470"/>
            <a:ext cx="4444164" cy="3755319"/>
          </a:xfrm>
        </p:spPr>
      </p:pic>
    </p:spTree>
    <p:extLst>
      <p:ext uri="{BB962C8B-B14F-4D97-AF65-F5344CB8AC3E}">
        <p14:creationId xmlns:p14="http://schemas.microsoft.com/office/powerpoint/2010/main" val="437074060"/>
      </p:ext>
    </p:extLst>
  </p:cSld>
  <p:clrMapOvr>
    <a:masterClrMapping/>
  </p:clrMapOvr>
</p:sld>
</file>

<file path=ppt/theme/theme1.xml><?xml version="1.0" encoding="utf-8"?>
<a:theme xmlns:a="http://schemas.openxmlformats.org/drawingml/2006/main" name="След самолета">
  <a:themeElements>
    <a:clrScheme name="След самолета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След самолета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ед самолета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{E6034D79-7E73-8A43-885D-D953EAFCA5F3}tf10001079</Template>
  <TotalTime>147</TotalTime>
  <Words>116</Words>
  <Application>Microsoft Macintosh PowerPoint</Application>
  <PresentationFormat>Широкоэкранный</PresentationFormat>
  <Paragraphs>18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Courier New</vt:lpstr>
      <vt:lpstr>След самолета</vt:lpstr>
      <vt:lpstr>ИГРА «Поймай еду»</vt:lpstr>
      <vt:lpstr>Цель проекта</vt:lpstr>
      <vt:lpstr>Задачи проекта</vt:lpstr>
      <vt:lpstr>Демонстрация работы приложения</vt:lpstr>
      <vt:lpstr>Небольшой вывод: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Приложение «Поймай еду»</dc:title>
  <dc:creator>Мария Набережная</dc:creator>
  <cp:lastModifiedBy>Мария Набережная</cp:lastModifiedBy>
  <cp:revision>11</cp:revision>
  <dcterms:created xsi:type="dcterms:W3CDTF">2021-01-13T00:02:05Z</dcterms:created>
  <dcterms:modified xsi:type="dcterms:W3CDTF">2021-01-14T12:26:40Z</dcterms:modified>
</cp:coreProperties>
</file>

<file path=docProps/thumbnail.jpeg>
</file>